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5ED98-8E70-4913-80C4-2AED1EFAE9A5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0C5CE-5129-43A5-A003-774D8F1F809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Present </a:t>
            </a:r>
            <a:r>
              <a:rPr lang="nl-NL" sz="3600" dirty="0" err="1" smtClean="0"/>
              <a:t>Simple</a:t>
            </a:r>
            <a:r>
              <a:rPr lang="nl-NL" sz="3600" dirty="0"/>
              <a:t> </a:t>
            </a:r>
            <a:r>
              <a:rPr lang="nl-NL" sz="2400" dirty="0" err="1" smtClean="0"/>
              <a:t>vs</a:t>
            </a:r>
            <a:r>
              <a:rPr lang="nl-NL" sz="3600" dirty="0" smtClean="0"/>
              <a:t> Present </a:t>
            </a:r>
            <a:r>
              <a:rPr lang="nl-NL" sz="3600" dirty="0" err="1" smtClean="0"/>
              <a:t>Continuous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Present </a:t>
            </a:r>
            <a:r>
              <a:rPr lang="nl-NL" dirty="0" err="1" smtClean="0"/>
              <a:t>Simple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200" dirty="0" smtClean="0"/>
              <a:t>tegenwoordige tijd</a:t>
            </a:r>
            <a:endParaRPr lang="nl-NL" sz="2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u="sng" dirty="0" smtClean="0"/>
              <a:t>Gebruik: </a:t>
            </a:r>
            <a:r>
              <a:rPr lang="nl-NL" dirty="0" smtClean="0"/>
              <a:t>wanneer iets </a:t>
            </a:r>
            <a:r>
              <a:rPr lang="nl-NL" b="1" dirty="0" smtClean="0"/>
              <a:t>altijd, nooit </a:t>
            </a:r>
            <a:r>
              <a:rPr lang="nl-NL" dirty="0" smtClean="0"/>
              <a:t>of</a:t>
            </a:r>
            <a:r>
              <a:rPr lang="nl-NL" b="1" dirty="0" smtClean="0"/>
              <a:t> vaak</a:t>
            </a:r>
            <a:r>
              <a:rPr lang="nl-NL" dirty="0" smtClean="0"/>
              <a:t> gebeurt.</a:t>
            </a:r>
          </a:p>
          <a:p>
            <a:r>
              <a:rPr lang="nl-NL" b="1" u="sng" dirty="0" smtClean="0"/>
              <a:t>Vorm: </a:t>
            </a:r>
            <a:r>
              <a:rPr lang="nl-NL" dirty="0"/>
              <a:t> </a:t>
            </a:r>
            <a:r>
              <a:rPr lang="nl-NL" i="1" dirty="0" smtClean="0"/>
              <a:t>I, we, </a:t>
            </a:r>
            <a:r>
              <a:rPr lang="nl-NL" i="1" dirty="0" err="1" smtClean="0"/>
              <a:t>you</a:t>
            </a:r>
            <a:r>
              <a:rPr lang="nl-NL" i="1" dirty="0" smtClean="0"/>
              <a:t>, </a:t>
            </a:r>
            <a:r>
              <a:rPr lang="nl-NL" i="1" dirty="0" err="1" smtClean="0"/>
              <a:t>they</a:t>
            </a:r>
            <a:r>
              <a:rPr lang="nl-NL" i="1" dirty="0" smtClean="0"/>
              <a:t>: </a:t>
            </a:r>
            <a:r>
              <a:rPr lang="nl-NL" b="1" i="1" dirty="0" smtClean="0"/>
              <a:t>hele werkwoord</a:t>
            </a:r>
          </a:p>
          <a:p>
            <a:pPr>
              <a:buNone/>
            </a:pPr>
            <a:r>
              <a:rPr lang="nl-NL" i="1" dirty="0"/>
              <a:t>	</a:t>
            </a:r>
            <a:r>
              <a:rPr lang="nl-NL" i="1" dirty="0" smtClean="0"/>
              <a:t>	       </a:t>
            </a:r>
            <a:r>
              <a:rPr lang="nl-NL" dirty="0" err="1" smtClean="0"/>
              <a:t>he</a:t>
            </a:r>
            <a:r>
              <a:rPr lang="nl-NL" dirty="0"/>
              <a:t>, </a:t>
            </a:r>
            <a:r>
              <a:rPr lang="nl-NL" dirty="0" err="1"/>
              <a:t>she</a:t>
            </a:r>
            <a:r>
              <a:rPr lang="nl-NL" dirty="0"/>
              <a:t>, </a:t>
            </a:r>
            <a:r>
              <a:rPr lang="nl-NL" dirty="0" err="1"/>
              <a:t>it</a:t>
            </a:r>
            <a:r>
              <a:rPr lang="nl-NL" dirty="0"/>
              <a:t>: </a:t>
            </a:r>
            <a:r>
              <a:rPr lang="nl-NL" b="1" dirty="0"/>
              <a:t>hele </a:t>
            </a:r>
            <a:r>
              <a:rPr lang="nl-NL" b="1" dirty="0" err="1"/>
              <a:t>ww</a:t>
            </a:r>
            <a:r>
              <a:rPr lang="nl-NL" b="1" dirty="0"/>
              <a:t> + (</a:t>
            </a:r>
            <a:r>
              <a:rPr lang="nl-NL" b="1" dirty="0" smtClean="0"/>
              <a:t>e)s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Vragen (?)</a:t>
            </a:r>
            <a:r>
              <a:rPr lang="nl-NL" i="1" dirty="0" smtClean="0"/>
              <a:t> I, we, </a:t>
            </a:r>
            <a:r>
              <a:rPr lang="nl-NL" i="1" dirty="0" err="1" smtClean="0"/>
              <a:t>you</a:t>
            </a:r>
            <a:r>
              <a:rPr lang="nl-NL" i="1" dirty="0" smtClean="0"/>
              <a:t>, </a:t>
            </a:r>
            <a:r>
              <a:rPr lang="nl-NL" i="1" dirty="0" err="1" smtClean="0"/>
              <a:t>they</a:t>
            </a:r>
            <a:r>
              <a:rPr lang="nl-NL" i="1" dirty="0" smtClean="0"/>
              <a:t>: </a:t>
            </a:r>
            <a:r>
              <a:rPr lang="nl-NL" b="1" dirty="0" smtClean="0"/>
              <a:t>do</a:t>
            </a:r>
          </a:p>
          <a:p>
            <a:pPr>
              <a:buNone/>
            </a:pPr>
            <a:r>
              <a:rPr lang="nl-NL" i="1" dirty="0"/>
              <a:t>	</a:t>
            </a:r>
            <a:r>
              <a:rPr lang="nl-NL" i="1" dirty="0" smtClean="0"/>
              <a:t>		  </a:t>
            </a:r>
            <a:r>
              <a:rPr lang="nl-NL" i="1" dirty="0" err="1" smtClean="0"/>
              <a:t>he</a:t>
            </a:r>
            <a:r>
              <a:rPr lang="nl-NL" i="1" dirty="0" smtClean="0"/>
              <a:t>, </a:t>
            </a:r>
            <a:r>
              <a:rPr lang="nl-NL" i="1" dirty="0" err="1" smtClean="0"/>
              <a:t>she</a:t>
            </a:r>
            <a:r>
              <a:rPr lang="nl-NL" i="1" dirty="0" smtClean="0"/>
              <a:t>, </a:t>
            </a:r>
            <a:r>
              <a:rPr lang="nl-NL" i="1" dirty="0" err="1" smtClean="0"/>
              <a:t>it</a:t>
            </a:r>
            <a:r>
              <a:rPr lang="nl-NL" i="1" dirty="0" smtClean="0"/>
              <a:t>: </a:t>
            </a:r>
            <a:r>
              <a:rPr lang="nl-NL" b="1" dirty="0" smtClean="0"/>
              <a:t>does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Ontkenning (-)</a:t>
            </a:r>
            <a:r>
              <a:rPr lang="nl-NL" i="1" dirty="0" smtClean="0"/>
              <a:t> I, we, </a:t>
            </a:r>
            <a:r>
              <a:rPr lang="nl-NL" i="1" dirty="0" err="1" smtClean="0"/>
              <a:t>you</a:t>
            </a:r>
            <a:r>
              <a:rPr lang="nl-NL" i="1" dirty="0" smtClean="0"/>
              <a:t>, </a:t>
            </a:r>
            <a:r>
              <a:rPr lang="nl-NL" i="1" dirty="0" err="1" smtClean="0"/>
              <a:t>they</a:t>
            </a:r>
            <a:r>
              <a:rPr lang="nl-NL" i="1" dirty="0" smtClean="0"/>
              <a:t>: </a:t>
            </a:r>
            <a:r>
              <a:rPr lang="nl-NL" b="1" dirty="0" err="1" smtClean="0"/>
              <a:t>don’t</a:t>
            </a:r>
            <a:endParaRPr lang="nl-NL" b="1" dirty="0" smtClean="0"/>
          </a:p>
          <a:p>
            <a:pPr lvl="1">
              <a:buNone/>
            </a:pPr>
            <a:r>
              <a:rPr lang="nl-NL" b="1" i="1" dirty="0"/>
              <a:t>	</a:t>
            </a:r>
            <a:r>
              <a:rPr lang="nl-NL" b="1" i="1" dirty="0" smtClean="0"/>
              <a:t>		           </a:t>
            </a:r>
            <a:r>
              <a:rPr lang="nl-NL" i="1" dirty="0" err="1" smtClean="0"/>
              <a:t>he</a:t>
            </a:r>
            <a:r>
              <a:rPr lang="nl-NL" i="1" dirty="0" smtClean="0"/>
              <a:t>, </a:t>
            </a:r>
            <a:r>
              <a:rPr lang="nl-NL" i="1" dirty="0" err="1" smtClean="0"/>
              <a:t>she</a:t>
            </a:r>
            <a:r>
              <a:rPr lang="nl-NL" i="1" dirty="0" smtClean="0"/>
              <a:t>, </a:t>
            </a:r>
            <a:r>
              <a:rPr lang="nl-NL" i="1" dirty="0" err="1" smtClean="0"/>
              <a:t>it</a:t>
            </a:r>
            <a:r>
              <a:rPr lang="nl-NL" i="1" dirty="0" smtClean="0"/>
              <a:t>: </a:t>
            </a:r>
            <a:r>
              <a:rPr lang="nl-NL" b="1" i="1" dirty="0" err="1" smtClean="0"/>
              <a:t>doesn’t</a:t>
            </a:r>
            <a:endParaRPr lang="nl-NL" b="1" i="1" dirty="0" smtClean="0"/>
          </a:p>
          <a:p>
            <a:pPr>
              <a:buNone/>
            </a:pPr>
            <a:endParaRPr lang="nl-NL" sz="3200" dirty="0" smtClean="0"/>
          </a:p>
          <a:p>
            <a:pPr lvl="3">
              <a:buNone/>
            </a:pPr>
            <a:endParaRPr lang="nl-NL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 </a:t>
            </a:r>
            <a:r>
              <a:rPr lang="nl-NL" dirty="0" err="1" smtClean="0"/>
              <a:t>Continuous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u="sng" dirty="0" smtClean="0"/>
              <a:t>Gebruik:</a:t>
            </a:r>
            <a:r>
              <a:rPr lang="nl-NL" dirty="0" smtClean="0"/>
              <a:t> om aan te geven dat iets </a:t>
            </a:r>
            <a:r>
              <a:rPr lang="nl-NL" b="1" i="1" dirty="0" smtClean="0"/>
              <a:t>bezig is of aan de gang</a:t>
            </a:r>
            <a:r>
              <a:rPr lang="nl-NL" dirty="0" smtClean="0"/>
              <a:t> op het moment dat je erover praat of schrijft.</a:t>
            </a:r>
            <a:endParaRPr lang="nl-NL" dirty="0"/>
          </a:p>
          <a:p>
            <a:r>
              <a:rPr lang="nl-NL" b="1" u="sng" dirty="0" smtClean="0"/>
              <a:t>Vorm:</a:t>
            </a:r>
            <a:r>
              <a:rPr lang="nl-NL" dirty="0" smtClean="0"/>
              <a:t> </a:t>
            </a:r>
            <a:r>
              <a:rPr lang="nl-NL" dirty="0" err="1" smtClean="0"/>
              <a:t>am</a:t>
            </a:r>
            <a:r>
              <a:rPr lang="nl-NL" dirty="0" smtClean="0"/>
              <a:t>/ are/ is + </a:t>
            </a:r>
            <a:r>
              <a:rPr lang="nl-NL" dirty="0" err="1" smtClean="0"/>
              <a:t>ww</a:t>
            </a:r>
            <a:r>
              <a:rPr lang="nl-NL" dirty="0" smtClean="0"/>
              <a:t> + </a:t>
            </a:r>
            <a:r>
              <a:rPr lang="nl-NL" dirty="0" err="1" smtClean="0"/>
              <a:t>ing</a:t>
            </a:r>
            <a:endParaRPr lang="nl-NL" dirty="0" smtClean="0"/>
          </a:p>
          <a:p>
            <a:pPr>
              <a:buNone/>
            </a:pPr>
            <a:endParaRPr lang="nl-NL" b="1" u="sng" dirty="0"/>
          </a:p>
          <a:p>
            <a:pPr>
              <a:buNone/>
            </a:pPr>
            <a:r>
              <a:rPr lang="nl-NL" dirty="0" smtClean="0"/>
              <a:t>Bijv.</a:t>
            </a:r>
          </a:p>
          <a:p>
            <a:pPr>
              <a:buNone/>
            </a:pPr>
            <a:r>
              <a:rPr lang="nl-NL" i="1" dirty="0" smtClean="0"/>
              <a:t>He is </a:t>
            </a:r>
            <a:r>
              <a:rPr lang="nl-NL" i="1" dirty="0" err="1" smtClean="0"/>
              <a:t>listening</a:t>
            </a:r>
            <a:r>
              <a:rPr lang="nl-NL" i="1" dirty="0" smtClean="0"/>
              <a:t> to </a:t>
            </a:r>
            <a:r>
              <a:rPr lang="nl-NL" i="1" dirty="0" err="1" smtClean="0"/>
              <a:t>his</a:t>
            </a:r>
            <a:r>
              <a:rPr lang="nl-NL" i="1" dirty="0" smtClean="0"/>
              <a:t> </a:t>
            </a:r>
            <a:r>
              <a:rPr lang="nl-NL" i="1" dirty="0" err="1" smtClean="0"/>
              <a:t>ipod</a:t>
            </a:r>
            <a:r>
              <a:rPr lang="nl-NL" i="1" dirty="0" smtClean="0"/>
              <a:t> at the moment.</a:t>
            </a:r>
          </a:p>
          <a:p>
            <a:pPr>
              <a:buNone/>
            </a:pPr>
            <a:r>
              <a:rPr lang="nl-NL" i="1" dirty="0" err="1" smtClean="0"/>
              <a:t>They</a:t>
            </a:r>
            <a:r>
              <a:rPr lang="nl-NL" i="1" dirty="0" smtClean="0"/>
              <a:t> are </a:t>
            </a:r>
            <a:r>
              <a:rPr lang="nl-NL" i="1" dirty="0" err="1" smtClean="0"/>
              <a:t>talking</a:t>
            </a:r>
            <a:r>
              <a:rPr lang="nl-NL" i="1" dirty="0" smtClean="0"/>
              <a:t> to </a:t>
            </a:r>
            <a:r>
              <a:rPr lang="nl-NL" i="1" dirty="0" err="1" smtClean="0"/>
              <a:t>their</a:t>
            </a:r>
            <a:r>
              <a:rPr lang="nl-NL" i="1" dirty="0" smtClean="0"/>
              <a:t> teacher right </a:t>
            </a:r>
            <a:r>
              <a:rPr lang="nl-NL" i="1" dirty="0" err="1" smtClean="0"/>
              <a:t>now</a:t>
            </a:r>
            <a:r>
              <a:rPr lang="nl-NL" i="1" dirty="0" smtClean="0"/>
              <a:t>.</a:t>
            </a:r>
            <a:endParaRPr lang="nl-NL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88</Words>
  <Application>Microsoft Office PowerPoint</Application>
  <PresentationFormat>Diavoorstelling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Present Simple vs Present Continuous</vt:lpstr>
      <vt:lpstr>Present Simple tegenwoordige tijd</vt:lpstr>
      <vt:lpstr>Present Continuous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vs Present Continuous</dc:title>
  <dc:creator>PLD</dc:creator>
  <cp:lastModifiedBy>PLD</cp:lastModifiedBy>
  <cp:revision>2</cp:revision>
  <dcterms:created xsi:type="dcterms:W3CDTF">2012-08-31T07:08:57Z</dcterms:created>
  <dcterms:modified xsi:type="dcterms:W3CDTF">2012-08-31T07:19:20Z</dcterms:modified>
</cp:coreProperties>
</file>